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7" r:id="rId10"/>
    <p:sldId id="259" r:id="rId11"/>
    <p:sldId id="260" r:id="rId12"/>
    <p:sldId id="265" r:id="rId13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315" autoAdjust="0"/>
  </p:normalViewPr>
  <p:slideViewPr>
    <p:cSldViewPr snapToGrid="0">
      <p:cViewPr varScale="1">
        <p:scale>
          <a:sx n="99" d="100"/>
          <a:sy n="99" d="100"/>
        </p:scale>
        <p:origin x="89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ED0BF-E35B-4BB8-ABB6-119009E6998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7BB60A3-A6A9-45D3-BD49-0EE435E0E750}">
      <dgm:prSet phldrT="[Текст]"/>
      <dgm:spPr/>
      <dgm:t>
        <a:bodyPr/>
        <a:lstStyle/>
        <a:p>
          <a:r>
            <a:rPr lang="en-US" dirty="0"/>
            <a:t>Vagrant</a:t>
          </a:r>
          <a:endParaRPr lang="ru-RU" dirty="0"/>
        </a:p>
      </dgm:t>
    </dgm:pt>
    <dgm:pt modelId="{90930880-3BD0-4A50-8E56-EEBA8B81C7CA}" type="parTrans" cxnId="{2942C9BE-CBC6-4958-836C-031D9FCD3151}">
      <dgm:prSet/>
      <dgm:spPr/>
      <dgm:t>
        <a:bodyPr/>
        <a:lstStyle/>
        <a:p>
          <a:endParaRPr lang="ru-RU"/>
        </a:p>
      </dgm:t>
    </dgm:pt>
    <dgm:pt modelId="{E4C7DC85-AEDA-4732-9965-F126EE7B91FB}" type="sibTrans" cxnId="{2942C9BE-CBC6-4958-836C-031D9FCD3151}">
      <dgm:prSet/>
      <dgm:spPr/>
      <dgm:t>
        <a:bodyPr/>
        <a:lstStyle/>
        <a:p>
          <a:endParaRPr lang="ru-RU"/>
        </a:p>
      </dgm:t>
    </dgm:pt>
    <dgm:pt modelId="{428C6C30-4FC0-4887-B6D0-B41EA0868209}">
      <dgm:prSet phldrT="[Текст]"/>
      <dgm:spPr/>
      <dgm:t>
        <a:bodyPr/>
        <a:lstStyle/>
        <a:p>
          <a:r>
            <a:rPr lang="en-US" dirty="0" err="1"/>
            <a:t>Virtualbox</a:t>
          </a:r>
          <a:endParaRPr lang="ru-RU" dirty="0"/>
        </a:p>
      </dgm:t>
    </dgm:pt>
    <dgm:pt modelId="{240F239D-18D8-4D15-BAF1-99D922FB1BD6}" type="parTrans" cxnId="{12CF3260-FED8-43BF-BAC3-AB55E0D9D6E5}">
      <dgm:prSet/>
      <dgm:spPr/>
      <dgm:t>
        <a:bodyPr/>
        <a:lstStyle/>
        <a:p>
          <a:endParaRPr lang="ru-RU"/>
        </a:p>
      </dgm:t>
    </dgm:pt>
    <dgm:pt modelId="{1A457851-5112-46AE-A581-469C27F2BBDC}" type="sibTrans" cxnId="{12CF3260-FED8-43BF-BAC3-AB55E0D9D6E5}">
      <dgm:prSet/>
      <dgm:spPr/>
      <dgm:t>
        <a:bodyPr/>
        <a:lstStyle/>
        <a:p>
          <a:endParaRPr lang="ru-RU"/>
        </a:p>
      </dgm:t>
    </dgm:pt>
    <dgm:pt modelId="{2AE4184B-6642-4034-9E78-7F137DCB9CEB}">
      <dgm:prSet phldrT="[Текст]"/>
      <dgm:spPr/>
      <dgm:t>
        <a:bodyPr/>
        <a:lstStyle/>
        <a:p>
          <a:r>
            <a:rPr lang="en-US" dirty="0"/>
            <a:t>Docker</a:t>
          </a:r>
          <a:endParaRPr lang="ru-RU" dirty="0"/>
        </a:p>
      </dgm:t>
    </dgm:pt>
    <dgm:pt modelId="{7383C7C9-443B-45A4-85E6-B0996CFE7261}" type="parTrans" cxnId="{E0C91338-10F9-4A70-8A07-C5FBE247D7BD}">
      <dgm:prSet/>
      <dgm:spPr/>
      <dgm:t>
        <a:bodyPr/>
        <a:lstStyle/>
        <a:p>
          <a:endParaRPr lang="ru-RU"/>
        </a:p>
      </dgm:t>
    </dgm:pt>
    <dgm:pt modelId="{ADC1C666-ABF9-42AF-B757-2C9071CD1FBE}" type="sibTrans" cxnId="{E0C91338-10F9-4A70-8A07-C5FBE247D7BD}">
      <dgm:prSet/>
      <dgm:spPr/>
      <dgm:t>
        <a:bodyPr/>
        <a:lstStyle/>
        <a:p>
          <a:endParaRPr lang="ru-RU"/>
        </a:p>
      </dgm:t>
    </dgm:pt>
    <dgm:pt modelId="{03E769EF-98DF-4E57-AB1E-04065B3D24E0}">
      <dgm:prSet phldrT="[Текст]"/>
      <dgm:spPr/>
      <dgm:t>
        <a:bodyPr/>
        <a:lstStyle/>
        <a:p>
          <a:r>
            <a:rPr lang="en-US" dirty="0"/>
            <a:t>Balancer</a:t>
          </a:r>
          <a:endParaRPr lang="ru-RU" dirty="0"/>
        </a:p>
      </dgm:t>
    </dgm:pt>
    <dgm:pt modelId="{36766711-B520-424B-B2CC-5F08702FF5B9}" type="parTrans" cxnId="{2BCF873C-6FC3-405B-B8FD-E2C24C51D1F1}">
      <dgm:prSet/>
      <dgm:spPr/>
      <dgm:t>
        <a:bodyPr/>
        <a:lstStyle/>
        <a:p>
          <a:endParaRPr lang="ru-RU"/>
        </a:p>
      </dgm:t>
    </dgm:pt>
    <dgm:pt modelId="{4556EA39-0F07-4230-986A-382D7C2BCE30}" type="sibTrans" cxnId="{2BCF873C-6FC3-405B-B8FD-E2C24C51D1F1}">
      <dgm:prSet/>
      <dgm:spPr/>
      <dgm:t>
        <a:bodyPr/>
        <a:lstStyle/>
        <a:p>
          <a:endParaRPr lang="ru-RU"/>
        </a:p>
      </dgm:t>
    </dgm:pt>
    <dgm:pt modelId="{B74706F4-C053-42E9-8E65-69FD407945A4}">
      <dgm:prSet phldrT="[Текст]"/>
      <dgm:spPr/>
      <dgm:t>
        <a:bodyPr/>
        <a:lstStyle/>
        <a:p>
          <a:r>
            <a:rPr lang="en-US" dirty="0"/>
            <a:t>Salt</a:t>
          </a:r>
          <a:endParaRPr lang="ru-RU" dirty="0"/>
        </a:p>
      </dgm:t>
    </dgm:pt>
    <dgm:pt modelId="{13F1973F-13A8-43E0-9335-7017E5850E75}" type="parTrans" cxnId="{A9723DE1-0B22-45A5-992D-F7CEC1A139F9}">
      <dgm:prSet/>
      <dgm:spPr/>
    </dgm:pt>
    <dgm:pt modelId="{B921A571-8D6A-4F83-A5F8-3309325338D5}" type="sibTrans" cxnId="{A9723DE1-0B22-45A5-992D-F7CEC1A139F9}">
      <dgm:prSet/>
      <dgm:spPr/>
    </dgm:pt>
    <dgm:pt modelId="{06B982B2-A576-4FB0-AE5B-D429FD196A37}">
      <dgm:prSet phldrT="[Текст]"/>
      <dgm:spPr/>
      <dgm:t>
        <a:bodyPr/>
        <a:lstStyle/>
        <a:p>
          <a:r>
            <a:rPr lang="en-US" dirty="0"/>
            <a:t>BackEnd-0</a:t>
          </a:r>
          <a:endParaRPr lang="ru-RU" dirty="0"/>
        </a:p>
      </dgm:t>
    </dgm:pt>
    <dgm:pt modelId="{491A243D-BFD1-4210-9FE2-6B0232DDE280}" type="parTrans" cxnId="{16DB3286-5472-4416-99A1-030E27DE88CD}">
      <dgm:prSet/>
      <dgm:spPr/>
    </dgm:pt>
    <dgm:pt modelId="{534926CC-94CA-45D6-AB36-9ADF6CEC08F2}" type="sibTrans" cxnId="{16DB3286-5472-4416-99A1-030E27DE88CD}">
      <dgm:prSet/>
      <dgm:spPr/>
    </dgm:pt>
    <dgm:pt modelId="{171C6B88-7B02-4653-9688-90558541EE7D}">
      <dgm:prSet phldrT="[Текст]"/>
      <dgm:spPr/>
      <dgm:t>
        <a:bodyPr/>
        <a:lstStyle/>
        <a:p>
          <a:r>
            <a:rPr lang="en-US" dirty="0"/>
            <a:t>BackEnd-1</a:t>
          </a:r>
          <a:endParaRPr lang="ru-RU" dirty="0"/>
        </a:p>
      </dgm:t>
    </dgm:pt>
    <dgm:pt modelId="{8B223E4F-0D6F-4AB6-B92D-49E3A397A5EE}" type="parTrans" cxnId="{F0BA00E2-4519-44CB-B808-5BAC2AA1F499}">
      <dgm:prSet/>
      <dgm:spPr/>
    </dgm:pt>
    <dgm:pt modelId="{DFF7DFFE-BD8C-4B66-93BC-79917905328B}" type="sibTrans" cxnId="{F0BA00E2-4519-44CB-B808-5BAC2AA1F499}">
      <dgm:prSet/>
      <dgm:spPr/>
    </dgm:pt>
    <dgm:pt modelId="{B935F61A-9618-4562-9A93-C45D196E6969}" type="pres">
      <dgm:prSet presAssocID="{6F5ED0BF-E35B-4BB8-ABB6-119009E6998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29FDFD-FA3B-440A-A1F1-B433265854CF}" type="pres">
      <dgm:prSet presAssocID="{D7BB60A3-A6A9-45D3-BD49-0EE435E0E750}" presName="vertOne" presStyleCnt="0"/>
      <dgm:spPr/>
    </dgm:pt>
    <dgm:pt modelId="{D73D0DC5-93A5-4BB8-A534-44EDA574C8B1}" type="pres">
      <dgm:prSet presAssocID="{D7BB60A3-A6A9-45D3-BD49-0EE435E0E750}" presName="txOne" presStyleLbl="node0" presStyleIdx="0" presStyleCnt="1" custLinFactNeighborX="5093" custLinFactNeighborY="20112">
        <dgm:presLayoutVars>
          <dgm:chPref val="3"/>
        </dgm:presLayoutVars>
      </dgm:prSet>
      <dgm:spPr/>
    </dgm:pt>
    <dgm:pt modelId="{DEC22D2F-7AAC-4B47-A7DB-0F5D6B71F841}" type="pres">
      <dgm:prSet presAssocID="{D7BB60A3-A6A9-45D3-BD49-0EE435E0E750}" presName="parTransOne" presStyleCnt="0"/>
      <dgm:spPr/>
    </dgm:pt>
    <dgm:pt modelId="{17045C58-E874-4015-8AB7-BC1498993E6D}" type="pres">
      <dgm:prSet presAssocID="{D7BB60A3-A6A9-45D3-BD49-0EE435E0E750}" presName="horzOne" presStyleCnt="0"/>
      <dgm:spPr/>
    </dgm:pt>
    <dgm:pt modelId="{935B88EB-88A2-4E5E-AC4F-E355DF57B892}" type="pres">
      <dgm:prSet presAssocID="{428C6C30-4FC0-4887-B6D0-B41EA0868209}" presName="vertTwo" presStyleCnt="0"/>
      <dgm:spPr/>
    </dgm:pt>
    <dgm:pt modelId="{A0DCB095-2190-4570-B569-3C4B877D8E8C}" type="pres">
      <dgm:prSet presAssocID="{428C6C30-4FC0-4887-B6D0-B41EA0868209}" presName="txTwo" presStyleLbl="node2" presStyleIdx="0" presStyleCnt="1">
        <dgm:presLayoutVars>
          <dgm:chPref val="3"/>
        </dgm:presLayoutVars>
      </dgm:prSet>
      <dgm:spPr/>
    </dgm:pt>
    <dgm:pt modelId="{37C5419C-B26A-4B42-9BA8-CFDCCF5376E4}" type="pres">
      <dgm:prSet presAssocID="{428C6C30-4FC0-4887-B6D0-B41EA0868209}" presName="parTransTwo" presStyleCnt="0"/>
      <dgm:spPr/>
    </dgm:pt>
    <dgm:pt modelId="{D3688991-4A4D-4475-9933-EA1D51F64622}" type="pres">
      <dgm:prSet presAssocID="{428C6C30-4FC0-4887-B6D0-B41EA0868209}" presName="horzTwo" presStyleCnt="0"/>
      <dgm:spPr/>
    </dgm:pt>
    <dgm:pt modelId="{183C294B-10A4-4122-90B6-0D215A0AB2B4}" type="pres">
      <dgm:prSet presAssocID="{B74706F4-C053-42E9-8E65-69FD407945A4}" presName="vertThree" presStyleCnt="0"/>
      <dgm:spPr/>
    </dgm:pt>
    <dgm:pt modelId="{1B693DDD-55FC-46D1-9A68-9F9EB25AAB1B}" type="pres">
      <dgm:prSet presAssocID="{B74706F4-C053-42E9-8E65-69FD407945A4}" presName="txThree" presStyleLbl="node3" presStyleIdx="0" presStyleCnt="2">
        <dgm:presLayoutVars>
          <dgm:chPref val="3"/>
        </dgm:presLayoutVars>
      </dgm:prSet>
      <dgm:spPr/>
    </dgm:pt>
    <dgm:pt modelId="{D31F2920-9468-4640-980B-21938E12381C}" type="pres">
      <dgm:prSet presAssocID="{B74706F4-C053-42E9-8E65-69FD407945A4}" presName="horzThree" presStyleCnt="0"/>
      <dgm:spPr/>
    </dgm:pt>
    <dgm:pt modelId="{7D921F7D-1B66-4FA7-A18A-415593D4F028}" type="pres">
      <dgm:prSet presAssocID="{B921A571-8D6A-4F83-A5F8-3309325338D5}" presName="sibSpaceThree" presStyleCnt="0"/>
      <dgm:spPr/>
    </dgm:pt>
    <dgm:pt modelId="{23E744CF-BAFB-4D33-BC8B-5170298BE904}" type="pres">
      <dgm:prSet presAssocID="{2AE4184B-6642-4034-9E78-7F137DCB9CEB}" presName="vertThree" presStyleCnt="0"/>
      <dgm:spPr/>
    </dgm:pt>
    <dgm:pt modelId="{2C193D21-6E1B-4861-A641-80F811BDDB53}" type="pres">
      <dgm:prSet presAssocID="{2AE4184B-6642-4034-9E78-7F137DCB9CEB}" presName="txThree" presStyleLbl="node3" presStyleIdx="1" presStyleCnt="2">
        <dgm:presLayoutVars>
          <dgm:chPref val="3"/>
        </dgm:presLayoutVars>
      </dgm:prSet>
      <dgm:spPr/>
    </dgm:pt>
    <dgm:pt modelId="{D7D150C9-0E55-44E8-8992-B52B55E27D56}" type="pres">
      <dgm:prSet presAssocID="{2AE4184B-6642-4034-9E78-7F137DCB9CEB}" presName="parTransThree" presStyleCnt="0"/>
      <dgm:spPr/>
    </dgm:pt>
    <dgm:pt modelId="{59E7FEFB-915A-4E6C-BF9B-E5D159930EAF}" type="pres">
      <dgm:prSet presAssocID="{2AE4184B-6642-4034-9E78-7F137DCB9CEB}" presName="horzThree" presStyleCnt="0"/>
      <dgm:spPr/>
    </dgm:pt>
    <dgm:pt modelId="{B7FF5E23-01DA-442E-A9A1-D1C77D127D84}" type="pres">
      <dgm:prSet presAssocID="{03E769EF-98DF-4E57-AB1E-04065B3D24E0}" presName="vertFour" presStyleCnt="0">
        <dgm:presLayoutVars>
          <dgm:chPref val="3"/>
        </dgm:presLayoutVars>
      </dgm:prSet>
      <dgm:spPr/>
    </dgm:pt>
    <dgm:pt modelId="{87CCF8B0-A920-435D-9EED-1885D7B48378}" type="pres">
      <dgm:prSet presAssocID="{03E769EF-98DF-4E57-AB1E-04065B3D24E0}" presName="txFour" presStyleLbl="node4" presStyleIdx="0" presStyleCnt="3">
        <dgm:presLayoutVars>
          <dgm:chPref val="3"/>
        </dgm:presLayoutVars>
      </dgm:prSet>
      <dgm:spPr/>
    </dgm:pt>
    <dgm:pt modelId="{2FF34138-827D-4871-BCA3-74AF782BE14B}" type="pres">
      <dgm:prSet presAssocID="{03E769EF-98DF-4E57-AB1E-04065B3D24E0}" presName="parTransFour" presStyleCnt="0"/>
      <dgm:spPr/>
    </dgm:pt>
    <dgm:pt modelId="{CE5F11AD-AD3E-4E33-A12E-D39C72B2C730}" type="pres">
      <dgm:prSet presAssocID="{03E769EF-98DF-4E57-AB1E-04065B3D24E0}" presName="horzFour" presStyleCnt="0"/>
      <dgm:spPr/>
    </dgm:pt>
    <dgm:pt modelId="{B943558E-212D-4924-82B8-A4E81D230385}" type="pres">
      <dgm:prSet presAssocID="{06B982B2-A576-4FB0-AE5B-D429FD196A37}" presName="vertFour" presStyleCnt="0">
        <dgm:presLayoutVars>
          <dgm:chPref val="3"/>
        </dgm:presLayoutVars>
      </dgm:prSet>
      <dgm:spPr/>
    </dgm:pt>
    <dgm:pt modelId="{B252C959-1033-4D0A-B39E-775E79DF42C8}" type="pres">
      <dgm:prSet presAssocID="{06B982B2-A576-4FB0-AE5B-D429FD196A37}" presName="txFour" presStyleLbl="node4" presStyleIdx="1" presStyleCnt="3">
        <dgm:presLayoutVars>
          <dgm:chPref val="3"/>
        </dgm:presLayoutVars>
      </dgm:prSet>
      <dgm:spPr/>
    </dgm:pt>
    <dgm:pt modelId="{61D4A976-0090-43B8-AA39-FBB12ED3A369}" type="pres">
      <dgm:prSet presAssocID="{06B982B2-A576-4FB0-AE5B-D429FD196A37}" presName="horzFour" presStyleCnt="0"/>
      <dgm:spPr/>
    </dgm:pt>
    <dgm:pt modelId="{F5D49E2D-9A87-44FA-8E43-BD33C792FD13}" type="pres">
      <dgm:prSet presAssocID="{534926CC-94CA-45D6-AB36-9ADF6CEC08F2}" presName="sibSpaceFour" presStyleCnt="0"/>
      <dgm:spPr/>
    </dgm:pt>
    <dgm:pt modelId="{6C0C3F49-2D50-4F3C-8391-07C2644BE745}" type="pres">
      <dgm:prSet presAssocID="{171C6B88-7B02-4653-9688-90558541EE7D}" presName="vertFour" presStyleCnt="0">
        <dgm:presLayoutVars>
          <dgm:chPref val="3"/>
        </dgm:presLayoutVars>
      </dgm:prSet>
      <dgm:spPr/>
    </dgm:pt>
    <dgm:pt modelId="{165842F5-345E-4160-AB0E-BDF75458A583}" type="pres">
      <dgm:prSet presAssocID="{171C6B88-7B02-4653-9688-90558541EE7D}" presName="txFour" presStyleLbl="node4" presStyleIdx="2" presStyleCnt="3">
        <dgm:presLayoutVars>
          <dgm:chPref val="3"/>
        </dgm:presLayoutVars>
      </dgm:prSet>
      <dgm:spPr/>
    </dgm:pt>
    <dgm:pt modelId="{DFBBC721-0B02-423E-A5D1-6DE890E47D49}" type="pres">
      <dgm:prSet presAssocID="{171C6B88-7B02-4653-9688-90558541EE7D}" presName="horzFour" presStyleCnt="0"/>
      <dgm:spPr/>
    </dgm:pt>
  </dgm:ptLst>
  <dgm:cxnLst>
    <dgm:cxn modelId="{09114221-4CBA-4A54-94B2-DBCB5FF28489}" type="presOf" srcId="{03E769EF-98DF-4E57-AB1E-04065B3D24E0}" destId="{87CCF8B0-A920-435D-9EED-1885D7B48378}" srcOrd="0" destOrd="0" presId="urn:microsoft.com/office/officeart/2005/8/layout/hierarchy4"/>
    <dgm:cxn modelId="{18CA8628-BE88-4A90-9920-E8F1F73A9F57}" type="presOf" srcId="{428C6C30-4FC0-4887-B6D0-B41EA0868209}" destId="{A0DCB095-2190-4570-B569-3C4B877D8E8C}" srcOrd="0" destOrd="0" presId="urn:microsoft.com/office/officeart/2005/8/layout/hierarchy4"/>
    <dgm:cxn modelId="{E0C91338-10F9-4A70-8A07-C5FBE247D7BD}" srcId="{428C6C30-4FC0-4887-B6D0-B41EA0868209}" destId="{2AE4184B-6642-4034-9E78-7F137DCB9CEB}" srcOrd="1" destOrd="0" parTransId="{7383C7C9-443B-45A4-85E6-B0996CFE7261}" sibTransId="{ADC1C666-ABF9-42AF-B757-2C9071CD1FBE}"/>
    <dgm:cxn modelId="{2BCF873C-6FC3-405B-B8FD-E2C24C51D1F1}" srcId="{2AE4184B-6642-4034-9E78-7F137DCB9CEB}" destId="{03E769EF-98DF-4E57-AB1E-04065B3D24E0}" srcOrd="0" destOrd="0" parTransId="{36766711-B520-424B-B2CC-5F08702FF5B9}" sibTransId="{4556EA39-0F07-4230-986A-382D7C2BCE30}"/>
    <dgm:cxn modelId="{12CF3260-FED8-43BF-BAC3-AB55E0D9D6E5}" srcId="{D7BB60A3-A6A9-45D3-BD49-0EE435E0E750}" destId="{428C6C30-4FC0-4887-B6D0-B41EA0868209}" srcOrd="0" destOrd="0" parTransId="{240F239D-18D8-4D15-BAF1-99D922FB1BD6}" sibTransId="{1A457851-5112-46AE-A581-469C27F2BBDC}"/>
    <dgm:cxn modelId="{9A490F4A-B482-4712-8C79-B20340E576A3}" type="presOf" srcId="{06B982B2-A576-4FB0-AE5B-D429FD196A37}" destId="{B252C959-1033-4D0A-B39E-775E79DF42C8}" srcOrd="0" destOrd="0" presId="urn:microsoft.com/office/officeart/2005/8/layout/hierarchy4"/>
    <dgm:cxn modelId="{1183A76A-3CC8-4C4B-83D5-874AF5FF6F39}" type="presOf" srcId="{D7BB60A3-A6A9-45D3-BD49-0EE435E0E750}" destId="{D73D0DC5-93A5-4BB8-A534-44EDA574C8B1}" srcOrd="0" destOrd="0" presId="urn:microsoft.com/office/officeart/2005/8/layout/hierarchy4"/>
    <dgm:cxn modelId="{91CCB873-1DC3-44D3-943D-DF68AA887450}" type="presOf" srcId="{B74706F4-C053-42E9-8E65-69FD407945A4}" destId="{1B693DDD-55FC-46D1-9A68-9F9EB25AAB1B}" srcOrd="0" destOrd="0" presId="urn:microsoft.com/office/officeart/2005/8/layout/hierarchy4"/>
    <dgm:cxn modelId="{16DB3286-5472-4416-99A1-030E27DE88CD}" srcId="{03E769EF-98DF-4E57-AB1E-04065B3D24E0}" destId="{06B982B2-A576-4FB0-AE5B-D429FD196A37}" srcOrd="0" destOrd="0" parTransId="{491A243D-BFD1-4210-9FE2-6B0232DDE280}" sibTransId="{534926CC-94CA-45D6-AB36-9ADF6CEC08F2}"/>
    <dgm:cxn modelId="{0836DEB5-E01B-4183-AD9D-345284F8DB7F}" type="presOf" srcId="{171C6B88-7B02-4653-9688-90558541EE7D}" destId="{165842F5-345E-4160-AB0E-BDF75458A583}" srcOrd="0" destOrd="0" presId="urn:microsoft.com/office/officeart/2005/8/layout/hierarchy4"/>
    <dgm:cxn modelId="{2942C9BE-CBC6-4958-836C-031D9FCD3151}" srcId="{6F5ED0BF-E35B-4BB8-ABB6-119009E69981}" destId="{D7BB60A3-A6A9-45D3-BD49-0EE435E0E750}" srcOrd="0" destOrd="0" parTransId="{90930880-3BD0-4A50-8E56-EEBA8B81C7CA}" sibTransId="{E4C7DC85-AEDA-4732-9965-F126EE7B91FB}"/>
    <dgm:cxn modelId="{A9723DE1-0B22-45A5-992D-F7CEC1A139F9}" srcId="{428C6C30-4FC0-4887-B6D0-B41EA0868209}" destId="{B74706F4-C053-42E9-8E65-69FD407945A4}" srcOrd="0" destOrd="0" parTransId="{13F1973F-13A8-43E0-9335-7017E5850E75}" sibTransId="{B921A571-8D6A-4F83-A5F8-3309325338D5}"/>
    <dgm:cxn modelId="{F0BA00E2-4519-44CB-B808-5BAC2AA1F499}" srcId="{03E769EF-98DF-4E57-AB1E-04065B3D24E0}" destId="{171C6B88-7B02-4653-9688-90558541EE7D}" srcOrd="1" destOrd="0" parTransId="{8B223E4F-0D6F-4AB6-B92D-49E3A397A5EE}" sibTransId="{DFF7DFFE-BD8C-4B66-93BC-79917905328B}"/>
    <dgm:cxn modelId="{9D1A4FEA-2C82-4E65-A46C-AFC0DF0342F6}" type="presOf" srcId="{2AE4184B-6642-4034-9E78-7F137DCB9CEB}" destId="{2C193D21-6E1B-4861-A641-80F811BDDB53}" srcOrd="0" destOrd="0" presId="urn:microsoft.com/office/officeart/2005/8/layout/hierarchy4"/>
    <dgm:cxn modelId="{6737AAFB-277D-48B5-AC16-2F78B0AEF660}" type="presOf" srcId="{6F5ED0BF-E35B-4BB8-ABB6-119009E69981}" destId="{B935F61A-9618-4562-9A93-C45D196E6969}" srcOrd="0" destOrd="0" presId="urn:microsoft.com/office/officeart/2005/8/layout/hierarchy4"/>
    <dgm:cxn modelId="{FED382F7-6C29-4327-A508-E83EC85B22EE}" type="presParOf" srcId="{B935F61A-9618-4562-9A93-C45D196E6969}" destId="{9529FDFD-FA3B-440A-A1F1-B433265854CF}" srcOrd="0" destOrd="0" presId="urn:microsoft.com/office/officeart/2005/8/layout/hierarchy4"/>
    <dgm:cxn modelId="{B5373848-B081-4F5F-8F5E-76B8E67220EC}" type="presParOf" srcId="{9529FDFD-FA3B-440A-A1F1-B433265854CF}" destId="{D73D0DC5-93A5-4BB8-A534-44EDA574C8B1}" srcOrd="0" destOrd="0" presId="urn:microsoft.com/office/officeart/2005/8/layout/hierarchy4"/>
    <dgm:cxn modelId="{8EFD82E8-D805-4F5A-ACB9-6E60381F3F49}" type="presParOf" srcId="{9529FDFD-FA3B-440A-A1F1-B433265854CF}" destId="{DEC22D2F-7AAC-4B47-A7DB-0F5D6B71F841}" srcOrd="1" destOrd="0" presId="urn:microsoft.com/office/officeart/2005/8/layout/hierarchy4"/>
    <dgm:cxn modelId="{9969E3B8-8DA0-41B4-94B7-B061B71BAD3F}" type="presParOf" srcId="{9529FDFD-FA3B-440A-A1F1-B433265854CF}" destId="{17045C58-E874-4015-8AB7-BC1498993E6D}" srcOrd="2" destOrd="0" presId="urn:microsoft.com/office/officeart/2005/8/layout/hierarchy4"/>
    <dgm:cxn modelId="{B2885ACB-859A-4445-8E97-61F92E8A57F1}" type="presParOf" srcId="{17045C58-E874-4015-8AB7-BC1498993E6D}" destId="{935B88EB-88A2-4E5E-AC4F-E355DF57B892}" srcOrd="0" destOrd="0" presId="urn:microsoft.com/office/officeart/2005/8/layout/hierarchy4"/>
    <dgm:cxn modelId="{38A4E405-A43D-4EA5-BC63-113487061809}" type="presParOf" srcId="{935B88EB-88A2-4E5E-AC4F-E355DF57B892}" destId="{A0DCB095-2190-4570-B569-3C4B877D8E8C}" srcOrd="0" destOrd="0" presId="urn:microsoft.com/office/officeart/2005/8/layout/hierarchy4"/>
    <dgm:cxn modelId="{29557ED9-721B-4829-8BE2-44E70BB19064}" type="presParOf" srcId="{935B88EB-88A2-4E5E-AC4F-E355DF57B892}" destId="{37C5419C-B26A-4B42-9BA8-CFDCCF5376E4}" srcOrd="1" destOrd="0" presId="urn:microsoft.com/office/officeart/2005/8/layout/hierarchy4"/>
    <dgm:cxn modelId="{2295797F-4EAE-498E-AD1E-56F472386D06}" type="presParOf" srcId="{935B88EB-88A2-4E5E-AC4F-E355DF57B892}" destId="{D3688991-4A4D-4475-9933-EA1D51F64622}" srcOrd="2" destOrd="0" presId="urn:microsoft.com/office/officeart/2005/8/layout/hierarchy4"/>
    <dgm:cxn modelId="{60A1619B-24F7-41BC-A4DA-23F920FBEA71}" type="presParOf" srcId="{D3688991-4A4D-4475-9933-EA1D51F64622}" destId="{183C294B-10A4-4122-90B6-0D215A0AB2B4}" srcOrd="0" destOrd="0" presId="urn:microsoft.com/office/officeart/2005/8/layout/hierarchy4"/>
    <dgm:cxn modelId="{9DAFDF96-0C1A-4DFE-AFC2-E72BDFC0C026}" type="presParOf" srcId="{183C294B-10A4-4122-90B6-0D215A0AB2B4}" destId="{1B693DDD-55FC-46D1-9A68-9F9EB25AAB1B}" srcOrd="0" destOrd="0" presId="urn:microsoft.com/office/officeart/2005/8/layout/hierarchy4"/>
    <dgm:cxn modelId="{2EA32A90-87C1-44AD-BD74-06E7235D7725}" type="presParOf" srcId="{183C294B-10A4-4122-90B6-0D215A0AB2B4}" destId="{D31F2920-9468-4640-980B-21938E12381C}" srcOrd="1" destOrd="0" presId="urn:microsoft.com/office/officeart/2005/8/layout/hierarchy4"/>
    <dgm:cxn modelId="{E91C2A76-B067-480C-8882-75B7BDA05E26}" type="presParOf" srcId="{D3688991-4A4D-4475-9933-EA1D51F64622}" destId="{7D921F7D-1B66-4FA7-A18A-415593D4F028}" srcOrd="1" destOrd="0" presId="urn:microsoft.com/office/officeart/2005/8/layout/hierarchy4"/>
    <dgm:cxn modelId="{BCEE419C-69A8-4662-93A6-D8568F049FB1}" type="presParOf" srcId="{D3688991-4A4D-4475-9933-EA1D51F64622}" destId="{23E744CF-BAFB-4D33-BC8B-5170298BE904}" srcOrd="2" destOrd="0" presId="urn:microsoft.com/office/officeart/2005/8/layout/hierarchy4"/>
    <dgm:cxn modelId="{41BB50C5-79D6-4EE1-B9EB-41E744E43284}" type="presParOf" srcId="{23E744CF-BAFB-4D33-BC8B-5170298BE904}" destId="{2C193D21-6E1B-4861-A641-80F811BDDB53}" srcOrd="0" destOrd="0" presId="urn:microsoft.com/office/officeart/2005/8/layout/hierarchy4"/>
    <dgm:cxn modelId="{5B1131BA-E3AC-4D98-B6F1-BE8D2F05CF2A}" type="presParOf" srcId="{23E744CF-BAFB-4D33-BC8B-5170298BE904}" destId="{D7D150C9-0E55-44E8-8992-B52B55E27D56}" srcOrd="1" destOrd="0" presId="urn:microsoft.com/office/officeart/2005/8/layout/hierarchy4"/>
    <dgm:cxn modelId="{5CB0A8D7-F908-4186-AE28-E8CEB318865E}" type="presParOf" srcId="{23E744CF-BAFB-4D33-BC8B-5170298BE904}" destId="{59E7FEFB-915A-4E6C-BF9B-E5D159930EAF}" srcOrd="2" destOrd="0" presId="urn:microsoft.com/office/officeart/2005/8/layout/hierarchy4"/>
    <dgm:cxn modelId="{029350B0-994B-4443-BA6C-EDA735218A30}" type="presParOf" srcId="{59E7FEFB-915A-4E6C-BF9B-E5D159930EAF}" destId="{B7FF5E23-01DA-442E-A9A1-D1C77D127D84}" srcOrd="0" destOrd="0" presId="urn:microsoft.com/office/officeart/2005/8/layout/hierarchy4"/>
    <dgm:cxn modelId="{96FC654E-E0BE-4353-857D-3099119D5DB8}" type="presParOf" srcId="{B7FF5E23-01DA-442E-A9A1-D1C77D127D84}" destId="{87CCF8B0-A920-435D-9EED-1885D7B48378}" srcOrd="0" destOrd="0" presId="urn:microsoft.com/office/officeart/2005/8/layout/hierarchy4"/>
    <dgm:cxn modelId="{E96CCC3A-526A-4A21-BC4A-C0B02F4960BC}" type="presParOf" srcId="{B7FF5E23-01DA-442E-A9A1-D1C77D127D84}" destId="{2FF34138-827D-4871-BCA3-74AF782BE14B}" srcOrd="1" destOrd="0" presId="urn:microsoft.com/office/officeart/2005/8/layout/hierarchy4"/>
    <dgm:cxn modelId="{79E779D8-1362-46F6-9163-1785390384DB}" type="presParOf" srcId="{B7FF5E23-01DA-442E-A9A1-D1C77D127D84}" destId="{CE5F11AD-AD3E-4E33-A12E-D39C72B2C730}" srcOrd="2" destOrd="0" presId="urn:microsoft.com/office/officeart/2005/8/layout/hierarchy4"/>
    <dgm:cxn modelId="{03E00981-0232-4EAC-A417-E1090DBEBCD6}" type="presParOf" srcId="{CE5F11AD-AD3E-4E33-A12E-D39C72B2C730}" destId="{B943558E-212D-4924-82B8-A4E81D230385}" srcOrd="0" destOrd="0" presId="urn:microsoft.com/office/officeart/2005/8/layout/hierarchy4"/>
    <dgm:cxn modelId="{3645C642-85E4-4E46-B29D-454423A11FD4}" type="presParOf" srcId="{B943558E-212D-4924-82B8-A4E81D230385}" destId="{B252C959-1033-4D0A-B39E-775E79DF42C8}" srcOrd="0" destOrd="0" presId="urn:microsoft.com/office/officeart/2005/8/layout/hierarchy4"/>
    <dgm:cxn modelId="{085AFB82-857D-40C5-BEF0-B060857FACC2}" type="presParOf" srcId="{B943558E-212D-4924-82B8-A4E81D230385}" destId="{61D4A976-0090-43B8-AA39-FBB12ED3A369}" srcOrd="1" destOrd="0" presId="urn:microsoft.com/office/officeart/2005/8/layout/hierarchy4"/>
    <dgm:cxn modelId="{ACF9B684-81E6-4CE7-837A-59F0C3E842D2}" type="presParOf" srcId="{CE5F11AD-AD3E-4E33-A12E-D39C72B2C730}" destId="{F5D49E2D-9A87-44FA-8E43-BD33C792FD13}" srcOrd="1" destOrd="0" presId="urn:microsoft.com/office/officeart/2005/8/layout/hierarchy4"/>
    <dgm:cxn modelId="{FAA5D7ED-CA2D-48DD-968D-E30C469E8F64}" type="presParOf" srcId="{CE5F11AD-AD3E-4E33-A12E-D39C72B2C730}" destId="{6C0C3F49-2D50-4F3C-8391-07C2644BE745}" srcOrd="2" destOrd="0" presId="urn:microsoft.com/office/officeart/2005/8/layout/hierarchy4"/>
    <dgm:cxn modelId="{67DFF8F1-0103-4461-B4F6-4BC6CD537BAD}" type="presParOf" srcId="{6C0C3F49-2D50-4F3C-8391-07C2644BE745}" destId="{165842F5-345E-4160-AB0E-BDF75458A583}" srcOrd="0" destOrd="0" presId="urn:microsoft.com/office/officeart/2005/8/layout/hierarchy4"/>
    <dgm:cxn modelId="{845FFDEA-00D5-4E5B-B890-BFF36C9888FB}" type="presParOf" srcId="{6C0C3F49-2D50-4F3C-8391-07C2644BE745}" destId="{DFBBC721-0B02-423E-A5D1-6DE890E47D4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D0DC5-93A5-4BB8-A534-44EDA574C8B1}">
      <dsp:nvSpPr>
        <dsp:cNvPr id="0" name=""/>
        <dsp:cNvSpPr/>
      </dsp:nvSpPr>
      <dsp:spPr>
        <a:xfrm>
          <a:off x="7604" y="19316"/>
          <a:ext cx="8120395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Vagrant</a:t>
          </a:r>
          <a:endParaRPr lang="ru-RU" sz="4400" kern="1200" dirty="0"/>
        </a:p>
      </dsp:txBody>
      <dsp:txXfrm>
        <a:off x="37323" y="49035"/>
        <a:ext cx="8060957" cy="955239"/>
      </dsp:txXfrm>
    </dsp:sp>
    <dsp:sp modelId="{A0DCB095-2190-4570-B569-3C4B877D8E8C}">
      <dsp:nvSpPr>
        <dsp:cNvPr id="0" name=""/>
        <dsp:cNvSpPr/>
      </dsp:nvSpPr>
      <dsp:spPr>
        <a:xfrm>
          <a:off x="3802" y="1102084"/>
          <a:ext cx="8120395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Virtualbox</a:t>
          </a:r>
          <a:endParaRPr lang="ru-RU" sz="4400" kern="1200" dirty="0"/>
        </a:p>
      </dsp:txBody>
      <dsp:txXfrm>
        <a:off x="33521" y="1131803"/>
        <a:ext cx="8060957" cy="955239"/>
      </dsp:txXfrm>
    </dsp:sp>
    <dsp:sp modelId="{1B693DDD-55FC-46D1-9A68-9F9EB25AAB1B}">
      <dsp:nvSpPr>
        <dsp:cNvPr id="0" name=""/>
        <dsp:cNvSpPr/>
      </dsp:nvSpPr>
      <dsp:spPr>
        <a:xfrm>
          <a:off x="3802" y="2201994"/>
          <a:ext cx="2651124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Salt</a:t>
          </a:r>
          <a:endParaRPr lang="ru-RU" sz="4400" kern="1200" dirty="0"/>
        </a:p>
      </dsp:txBody>
      <dsp:txXfrm>
        <a:off x="33521" y="2231713"/>
        <a:ext cx="2591686" cy="955239"/>
      </dsp:txXfrm>
    </dsp:sp>
    <dsp:sp modelId="{2C193D21-6E1B-4861-A641-80F811BDDB53}">
      <dsp:nvSpPr>
        <dsp:cNvPr id="0" name=""/>
        <dsp:cNvSpPr/>
      </dsp:nvSpPr>
      <dsp:spPr>
        <a:xfrm>
          <a:off x="2766274" y="2201994"/>
          <a:ext cx="5357923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Docker</a:t>
          </a:r>
          <a:endParaRPr lang="ru-RU" sz="4400" kern="1200" dirty="0"/>
        </a:p>
      </dsp:txBody>
      <dsp:txXfrm>
        <a:off x="2795993" y="2231713"/>
        <a:ext cx="5298485" cy="955239"/>
      </dsp:txXfrm>
    </dsp:sp>
    <dsp:sp modelId="{87CCF8B0-A920-435D-9EED-1885D7B48378}">
      <dsp:nvSpPr>
        <dsp:cNvPr id="0" name=""/>
        <dsp:cNvSpPr/>
      </dsp:nvSpPr>
      <dsp:spPr>
        <a:xfrm>
          <a:off x="2766274" y="3301904"/>
          <a:ext cx="5357923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Balancer</a:t>
          </a:r>
          <a:endParaRPr lang="ru-RU" sz="4000" kern="1200" dirty="0"/>
        </a:p>
      </dsp:txBody>
      <dsp:txXfrm>
        <a:off x="2795993" y="3331623"/>
        <a:ext cx="5298485" cy="955239"/>
      </dsp:txXfrm>
    </dsp:sp>
    <dsp:sp modelId="{B252C959-1033-4D0A-B39E-775E79DF42C8}">
      <dsp:nvSpPr>
        <dsp:cNvPr id="0" name=""/>
        <dsp:cNvSpPr/>
      </dsp:nvSpPr>
      <dsp:spPr>
        <a:xfrm>
          <a:off x="2766274" y="4401814"/>
          <a:ext cx="2651124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BackEnd-0</a:t>
          </a:r>
          <a:endParaRPr lang="ru-RU" sz="4000" kern="1200" dirty="0"/>
        </a:p>
      </dsp:txBody>
      <dsp:txXfrm>
        <a:off x="2795993" y="4431533"/>
        <a:ext cx="2591686" cy="955239"/>
      </dsp:txXfrm>
    </dsp:sp>
    <dsp:sp modelId="{165842F5-345E-4160-AB0E-BDF75458A583}">
      <dsp:nvSpPr>
        <dsp:cNvPr id="0" name=""/>
        <dsp:cNvSpPr/>
      </dsp:nvSpPr>
      <dsp:spPr>
        <a:xfrm>
          <a:off x="5473072" y="4401814"/>
          <a:ext cx="2651124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BackEnd-1</a:t>
          </a:r>
          <a:endParaRPr lang="ru-RU" sz="4000" kern="1200" dirty="0"/>
        </a:p>
      </dsp:txBody>
      <dsp:txXfrm>
        <a:off x="5502791" y="4431533"/>
        <a:ext cx="2591686" cy="955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06789-D3AE-4C07-B6E9-22FC066905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AFCB-15AD-4CDD-A812-B6592C2A48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760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251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 мост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31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61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4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Загрузка. Всем знакомая и раздражающая бегающая строчка или гоняющиеся друг за другом точки.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реалиях современной жизни существует проблема баланса между выделенными ресурсами и требуемыми ресурсами. Очень часто наблюдается ситуация, когда, создавая некий ресурс (сайт) в него закладывают определённые мощности. Внезапно сайт становится очень востребованным. Мы начинаем наблюдать картину нехватки выделенный мощностей. Примеры: тормозящий сайт гос. услуг, недоступный портал ДО2.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43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научится динамически предоставлять дополнительные мощности сайту (сервису).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72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Vagrant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ПО для создания виртуальных сред. Обычно использовалось программистами для проверки работы продукта. Сейчас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популярнее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 нем позже. Я прибег к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Vagrant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смены операционной системы 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т.к. основные инструменты предназначены для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1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VirtualBox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Программный продукт виртуализации</a:t>
            </a:r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ru-RU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Созданные подобным образом машины полностью воссоздают его работу вплоть до его компонентов (процессор, память).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33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SaltStack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— </a:t>
            </a:r>
            <a:r>
              <a:rPr lang="ru-RU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комплекс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управления операционными системами и их настройками.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1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— программное обеспечение для автоматизации развёртывания и управления изолированными приложениями. Позволяет «упаковать» приложение в контейнер. </a:t>
            </a:r>
            <a:r>
              <a:rPr lang="ru-RU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Под контейнером понимают некую среду, которая отделена от всей остальной системы.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8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786560"/>
            <a:ext cx="5486400" cy="3916115"/>
          </a:xfrm>
        </p:spPr>
        <p:txBody>
          <a:bodyPr/>
          <a:lstStyle/>
          <a:p>
            <a:r>
              <a:rPr lang="ru-RU" sz="1600" dirty="0"/>
              <a:t>Наша программа, содержащаяся в виртуальной машине, определяет количество подключений и при излишней нагрузке создаёт дополнительные контейнеры, содержащие сайты. Их всегда чуть больше чем подключений.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664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05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55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04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38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79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632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377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864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1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23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00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3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81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43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70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68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81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B863DC-652F-4849-9700-D3AAECD65DE4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51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altproject.io/en/lates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docker.com/get-started/overview/" TargetMode="External"/><Relationship Id="rId5" Type="http://schemas.openxmlformats.org/officeDocument/2006/relationships/hyperlink" Target="https://www.virtualbox.org/manual/UserManual.html" TargetMode="External"/><Relationship Id="rId4" Type="http://schemas.openxmlformats.org/officeDocument/2006/relationships/hyperlink" Target="https://www.vagrantup.com/doc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F655F-EB91-4758-90AF-AE808082A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Динамическая балансировка структуры сайта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8AF9B3-9BB6-4050-AADA-68D63394D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Проект был выполнен учеником 9в класса </a:t>
            </a:r>
            <a:r>
              <a:rPr lang="ru-RU" dirty="0" err="1"/>
              <a:t>Кавпушем</a:t>
            </a:r>
            <a:r>
              <a:rPr lang="ru-RU" dirty="0"/>
              <a:t> Вячеславом</a:t>
            </a:r>
          </a:p>
        </p:txBody>
      </p:sp>
    </p:spTree>
    <p:extLst>
      <p:ext uri="{BB962C8B-B14F-4D97-AF65-F5344CB8AC3E}">
        <p14:creationId xmlns:p14="http://schemas.microsoft.com/office/powerpoint/2010/main" val="4072337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49ED21-6F0A-4DF3-A291-18D7EC511C88}"/>
              </a:ext>
            </a:extLst>
          </p:cNvPr>
          <p:cNvSpPr/>
          <p:nvPr/>
        </p:nvSpPr>
        <p:spPr>
          <a:xfrm>
            <a:off x="3843699" y="0"/>
            <a:ext cx="41965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7200" b="1" cap="none" spc="0" dirty="0">
                <a:ln/>
                <a:solidFill>
                  <a:schemeClr val="accent3"/>
                </a:solidFill>
                <a:effectLst/>
              </a:rPr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974FC-1757-4D82-A6BC-F3FDAC1B8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70" y="1680201"/>
            <a:ext cx="8625856" cy="48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5E671-A721-49AE-8A86-0CDAC32B65DA}"/>
              </a:ext>
            </a:extLst>
          </p:cNvPr>
          <p:cNvSpPr/>
          <p:nvPr/>
        </p:nvSpPr>
        <p:spPr>
          <a:xfrm>
            <a:off x="4187785" y="233761"/>
            <a:ext cx="381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Литература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1E63-1C37-4D90-A6F7-F3DFED45571A}"/>
              </a:ext>
            </a:extLst>
          </p:cNvPr>
          <p:cNvSpPr txBox="1"/>
          <p:nvPr/>
        </p:nvSpPr>
        <p:spPr>
          <a:xfrm>
            <a:off x="3279806" y="2088682"/>
            <a:ext cx="5632385" cy="2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Автоматизация программируемых сетей – Джейсон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Эделман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Скотт С. Лоу, Мэтт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Осуолт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https://docs.saltproject.io/en/latest/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https://www.vagrantup.com/docs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https://www.virtualbox.org/manual/UserManual.html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https://docs.docker.com/get-started/overview/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1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E66209-BFC7-4A54-A322-0A131B68516E}"/>
              </a:ext>
            </a:extLst>
          </p:cNvPr>
          <p:cNvSpPr/>
          <p:nvPr/>
        </p:nvSpPr>
        <p:spPr>
          <a:xfrm>
            <a:off x="2703090" y="2967335"/>
            <a:ext cx="6785833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Righ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4"/>
                </a:solidFill>
                <a:effectLst/>
              </a:rPr>
              <a:t>Спасибо за </a:t>
            </a:r>
            <a:r>
              <a:rPr lang="ru-RU" sz="5400" b="1" dirty="0">
                <a:ln/>
                <a:solidFill>
                  <a:schemeClr val="accent4"/>
                </a:solidFill>
              </a:rPr>
              <a:t>в</a:t>
            </a:r>
            <a:r>
              <a:rPr lang="ru-RU" sz="5400" b="1" cap="none" spc="0" dirty="0">
                <a:ln/>
                <a:solidFill>
                  <a:schemeClr val="accent4"/>
                </a:solidFill>
                <a:effectLst/>
              </a:rPr>
              <a:t>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84773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0DCE81-73E4-4360-9A17-EE388FD2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2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3E5930D-8CEA-48E1-B09C-C9D7DF5A5E62}"/>
              </a:ext>
            </a:extLst>
          </p:cNvPr>
          <p:cNvSpPr/>
          <p:nvPr/>
        </p:nvSpPr>
        <p:spPr>
          <a:xfrm>
            <a:off x="3507327" y="0"/>
            <a:ext cx="517734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3800" b="1" dirty="0">
                <a:ln/>
                <a:solidFill>
                  <a:schemeClr val="accent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endParaRPr lang="ru-RU" sz="13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76A7F-83D9-4D1F-881F-3760F31DE8AB}"/>
              </a:ext>
            </a:extLst>
          </p:cNvPr>
          <p:cNvSpPr txBox="1"/>
          <p:nvPr/>
        </p:nvSpPr>
        <p:spPr>
          <a:xfrm>
            <a:off x="1227219" y="1879106"/>
            <a:ext cx="9737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аучится динамически предоставлять дополнительные мощности сайту (сервису). Следовательно буквально уничтожить потребность в ЭТОМ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F1ED07-4923-4FA5-8B45-1112B61C2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9" y="2802435"/>
            <a:ext cx="3976317" cy="28442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FFBB8A-0B67-4DD0-9016-443F1FB0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04" y="2802435"/>
            <a:ext cx="4722796" cy="28442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7CB67D-D7CD-4276-97B3-6E6C3E535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2436"/>
            <a:ext cx="3638349" cy="28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5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2433C5-14AF-409F-BF20-2668B839DAAD}"/>
              </a:ext>
            </a:extLst>
          </p:cNvPr>
          <p:cNvSpPr/>
          <p:nvPr/>
        </p:nvSpPr>
        <p:spPr>
          <a:xfrm>
            <a:off x="4791796" y="358889"/>
            <a:ext cx="2608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Vagrant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62BE7D-BC5D-41C5-ADC1-15B6350A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8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05920B-E569-4785-AD2D-CDCBEF688D1A}"/>
              </a:ext>
            </a:extLst>
          </p:cNvPr>
          <p:cNvSpPr/>
          <p:nvPr/>
        </p:nvSpPr>
        <p:spPr>
          <a:xfrm>
            <a:off x="4408934" y="358889"/>
            <a:ext cx="33741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VirtualBox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1D88A2-A854-40AA-BA96-FE1F5AEAB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218"/>
            <a:ext cx="12192000" cy="55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45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8BC4ED-8B8C-44D0-8015-5065FD079988}"/>
              </a:ext>
            </a:extLst>
          </p:cNvPr>
          <p:cNvSpPr/>
          <p:nvPr/>
        </p:nvSpPr>
        <p:spPr>
          <a:xfrm>
            <a:off x="4567378" y="358889"/>
            <a:ext cx="3057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>
                <a:ln/>
                <a:solidFill>
                  <a:schemeClr val="accent3"/>
                </a:solidFill>
                <a:effectLst/>
              </a:rPr>
              <a:t>SaltStack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F578A-AF91-4683-A693-AEEBDB93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12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C379D2-EAFD-443A-946F-B1C9803B5907}"/>
              </a:ext>
            </a:extLst>
          </p:cNvPr>
          <p:cNvSpPr/>
          <p:nvPr/>
        </p:nvSpPr>
        <p:spPr>
          <a:xfrm>
            <a:off x="4950847" y="358889"/>
            <a:ext cx="2290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Docker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698FE4-C4D2-451C-A893-EDD1A5394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12" y="1626669"/>
            <a:ext cx="6619775" cy="4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394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2539F161-275E-4B1E-8156-527E4CF4BD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73217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581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8020C1-063C-4E1C-A7D5-ED776C08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67" y="0"/>
            <a:ext cx="6874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312</TotalTime>
  <Words>344</Words>
  <Application>Microsoft Office PowerPoint</Application>
  <PresentationFormat>Широкоэкранный</PresentationFormat>
  <Paragraphs>43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Параллакс</vt:lpstr>
      <vt:lpstr>Динамическая балансировка структуры сайта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Динамическая балансировка структуры сайта</dc:title>
  <dc:creator>Вячеслав Кавпуш</dc:creator>
  <cp:lastModifiedBy>Вячеслав Кавпуш</cp:lastModifiedBy>
  <cp:revision>17</cp:revision>
  <cp:lastPrinted>2021-03-14T18:28:06Z</cp:lastPrinted>
  <dcterms:created xsi:type="dcterms:W3CDTF">2021-03-07T11:23:19Z</dcterms:created>
  <dcterms:modified xsi:type="dcterms:W3CDTF">2021-03-14T19:50:12Z</dcterms:modified>
</cp:coreProperties>
</file>